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839811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83981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Pîvanên nirxandina konteynerên gilê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Jêhatîbûnên karanîna gilê: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Hêz, hevsengî û qedandina rûyê firaxa we ya gilê.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Kalîteya neqşkirinê: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Tevlihevî, kalîte, tijîbûn û hunera nexş û xêzkirina xêzan li ser keştiya we.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Adetên paqijiya rojane: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Mase û erdê xwe paqij bikin da ku paqij bin û bê xêz bin.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Ferhenga ji bo fîncanê gilî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pêşgîr	perçeyek qumaş e ku hûn ji bo parastina cilên xwe ji qirêjbûnê li xwe dikin.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neqişandin	xêzkirina li ser axê ji bo guhertina şiklê wê an çêkirina wêneyek an nexşeyekê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seramîk	materyalek ku di destpêkê de mîna gilê nerm e, lê piştî ku di germahiyek pir bilind de tê pijandin pir hişk dibe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gil	madeyek nerm e ku ji bo çêkirina kûz, kerpîç û peykeran tê bikar anîn û dema ku tê germ kirin pir hişk dibe.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pêç	perçeyek zirav ji gilê ku dişibihe mar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axê	cureyekî gil e ku heta germahiyek nizm tê pijandin û berî ku avnegir bibe divê were cilkirin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pê	binê potek li cihê ku li ser maseyê rûdine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glazûr	materyalek ku hûn dikarin li ser seramîkê boyax bikin û dema ku di firinê de tê pijandin dibe cam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cilkirin	ji bo gilê: firçekirina qatek mîna boyaxê li ser potek ku paşê dê bibe qatek cam; ji bo boyaxkirinê: karanîna qatên boyaxê yên pir zirav û şefaf ji bo guhertina reng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destgir	beşa tiştekî ku ji bo hilgirtin an hilgirtina wê tê bikaranîn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firin	firinek e ku ji bo germkirina gil tê bikaranîn da ku bibe seramîkek hişk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qapax	serê potek ku hûn dikarin rakin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lêv	qiraxa jorîn a potek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şûştin	lêdana axê bi dar re da ku ew xurttir, nermtir û şiklê wê çêtir bibe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şablon	wêneyek ku bi awayekî xweşik dubare dibe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çirandin	tiştekî di navbera tiliya xwe û tiliya xwe de diçirîne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rib	perçeyek ji silîkon an dar ku ji bo şekildana nerm a hin gilê tê bikar anîn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xal	X an xêzên paralel bikole da ku axê bi hev ve girêbide û bişkê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xêzik	perçeyek ji metal an plastîkê zirav ku ji bo jêkirina perçeyên zirav ên gilê tê bikar anîn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nivîskar	xêzek rast û hevseng nîşan bike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tirşkirin	girêk û mûyên ji rûyê tiştekî paqijkirin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gilekî şil ku hûn dikarin wek zeliqê bikar bînin da ku tiştan bi hev ve girêbidin, an jî li ser giliyê boyax bikin da ku rengê wê biguherînin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dirêjkirin	kişandina tiştekî da ku ew dirêjtir bibe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terrakota	gilê sor-qehweyî yê bêcilkirî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veguhastin	ji bo veguhastin an kopîkirina tiştekî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birrîn	gilê zêde bi amûrekê rake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